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9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3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0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2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4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7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7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3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9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F1B6-B091-4948-9D76-E77B7AE37AD9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51059-5C3F-4B49-913A-ADFF59D25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2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3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4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3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3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1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8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3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5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4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6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6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8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0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1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5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1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2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1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4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8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3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6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*Заместитель директора  - Тимофеева Л.Н.</dc:creator>
  <cp:lastModifiedBy>*Заместитель директора  - Тимофеева Л.Н.</cp:lastModifiedBy>
  <cp:revision>3</cp:revision>
  <dcterms:created xsi:type="dcterms:W3CDTF">2021-09-14T12:06:48Z</dcterms:created>
  <dcterms:modified xsi:type="dcterms:W3CDTF">2021-09-14T12:13:17Z</dcterms:modified>
</cp:coreProperties>
</file>